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2" r:id="rId2"/>
    <p:sldId id="256" r:id="rId3"/>
    <p:sldId id="303" r:id="rId4"/>
    <p:sldId id="257" r:id="rId5"/>
    <p:sldId id="258" r:id="rId6"/>
    <p:sldId id="259" r:id="rId7"/>
    <p:sldId id="260" r:id="rId8"/>
    <p:sldId id="261" r:id="rId9"/>
    <p:sldId id="262" r:id="rId10"/>
    <p:sldId id="263" r:id="rId11"/>
    <p:sldId id="264" r:id="rId12"/>
    <p:sldId id="265" r:id="rId13"/>
    <p:sldId id="266" r:id="rId14"/>
    <p:sldId id="296" r:id="rId15"/>
    <p:sldId id="297" r:id="rId16"/>
    <p:sldId id="298" r:id="rId17"/>
    <p:sldId id="267" r:id="rId18"/>
    <p:sldId id="268" r:id="rId19"/>
    <p:sldId id="269" r:id="rId20"/>
    <p:sldId id="270" r:id="rId21"/>
    <p:sldId id="272" r:id="rId22"/>
    <p:sldId id="273" r:id="rId23"/>
    <p:sldId id="274" r:id="rId24"/>
    <p:sldId id="275"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9" r:id="rId38"/>
    <p:sldId id="289" r:id="rId39"/>
    <p:sldId id="290" r:id="rId40"/>
    <p:sldId id="291" r:id="rId41"/>
    <p:sldId id="292" r:id="rId42"/>
    <p:sldId id="293" r:id="rId43"/>
    <p:sldId id="294" r:id="rId44"/>
    <p:sldId id="301" r:id="rId45"/>
    <p:sldId id="295" r:id="rId46"/>
    <p:sldId id="300" r:id="rId47"/>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33417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125151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264368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349726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301630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240849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364780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150623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3522960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581067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8D199DF-32BF-4A71-BDB7-3CFC8A3C5998}" type="datetimeFigureOut">
              <a:rPr lang="es-MX" smtClean="0"/>
              <a:t>10/03/2021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4A5269E4-63F4-471B-9550-A31E744E4D1F}" type="slidenum">
              <a:rPr lang="es-MX" smtClean="0"/>
              <a:t>‹Nº›</a:t>
            </a:fld>
            <a:endParaRPr lang="es-MX"/>
          </a:p>
        </p:txBody>
      </p:sp>
    </p:spTree>
    <p:extLst>
      <p:ext uri="{BB962C8B-B14F-4D97-AF65-F5344CB8AC3E}">
        <p14:creationId xmlns:p14="http://schemas.microsoft.com/office/powerpoint/2010/main" val="114214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199DF-32BF-4A71-BDB7-3CFC8A3C5998}" type="datetimeFigureOut">
              <a:rPr lang="es-MX" smtClean="0"/>
              <a:t>10/03/2021</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269E4-63F4-471B-9550-A31E744E4D1F}" type="slidenum">
              <a:rPr lang="es-MX" smtClean="0"/>
              <a:t>‹Nº›</a:t>
            </a:fld>
            <a:endParaRPr lang="es-MX"/>
          </a:p>
        </p:txBody>
      </p:sp>
    </p:spTree>
    <p:extLst>
      <p:ext uri="{BB962C8B-B14F-4D97-AF65-F5344CB8AC3E}">
        <p14:creationId xmlns:p14="http://schemas.microsoft.com/office/powerpoint/2010/main" val="3586613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lonso\Pictures\FOTOS CECILIO\IMG_20191216_sesion trabajo servicios publico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33" r="17381" b="15152"/>
          <a:stretch/>
        </p:blipFill>
        <p:spPr bwMode="auto">
          <a:xfrm>
            <a:off x="115618" y="188640"/>
            <a:ext cx="5002358" cy="540197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158680" y="350468"/>
            <a:ext cx="4032448" cy="5078313"/>
          </a:xfrm>
          <a:prstGeom prst="rect">
            <a:avLst/>
          </a:prstGeom>
          <a:noFill/>
        </p:spPr>
        <p:txBody>
          <a:bodyPr wrap="square" lIns="91440" tIns="45720" rIns="91440" bIns="45720">
            <a:spAutoFit/>
          </a:bodyPr>
          <a:lstStyle/>
          <a:p>
            <a:pPr algn="ctr"/>
            <a:r>
              <a:rPr lang="es-E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INFORME DE  ACTIVIDADES</a:t>
            </a:r>
          </a:p>
          <a:p>
            <a:pPr algn="ctr"/>
            <a:r>
              <a:rPr lang="es-ES" sz="54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OCTUBRE 2019 SEPTIEMBRE 2020</a:t>
            </a:r>
            <a:endParaRPr lang="es-E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3 Rectángulo"/>
          <p:cNvSpPr/>
          <p:nvPr/>
        </p:nvSpPr>
        <p:spPr>
          <a:xfrm>
            <a:off x="23780" y="5797557"/>
            <a:ext cx="9184116" cy="800219"/>
          </a:xfrm>
          <a:prstGeom prst="rect">
            <a:avLst/>
          </a:prstGeom>
          <a:noFill/>
        </p:spPr>
        <p:txBody>
          <a:bodyPr wrap="none" lIns="91440" tIns="45720" rIns="91440" bIns="45720">
            <a:spAutoFit/>
          </a:bodyPr>
          <a:lstStyle/>
          <a:p>
            <a:pPr algn="ctr"/>
            <a:r>
              <a:rPr lang="es-ES" sz="46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REGIDOR CECILIO LOPEZ FERNANDEZ</a:t>
            </a:r>
            <a:endParaRPr lang="es-ES" sz="4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214920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2498" y="980728"/>
            <a:ext cx="6872287"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67772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6125" y="188640"/>
            <a:ext cx="8784976" cy="1477328"/>
          </a:xfrm>
          <a:prstGeom prst="rect">
            <a:avLst/>
          </a:prstGeom>
        </p:spPr>
        <p:txBody>
          <a:bodyPr wrap="square">
            <a:spAutoFit/>
          </a:bodyPr>
          <a:lstStyle/>
          <a:p>
            <a:r>
              <a:rPr lang="es-MX" b="1" dirty="0"/>
              <a:t>07.- 27 FEBRERO DE 2020, SESION ORDINARIA. </a:t>
            </a:r>
            <a:r>
              <a:rPr lang="es-MX" dirty="0"/>
              <a:t>TEMA: RESGUARDO</a:t>
            </a:r>
          </a:p>
          <a:p>
            <a:r>
              <a:rPr lang="es-MX" dirty="0"/>
              <a:t>MESA DE TRABAJO CON  COMISIONES: REGLAMENTOS Y PUNTOS CONSTITUCIONALES, ORDENAMIENTO TERRITORIAL, TURISMO Y DESARROLLO ECONOMICO, INSPECCION, SALUD, SERVICIOS PUBLICOS, HACIENDA, GOBERNACION Y COMISIÓN EDILICIA PERMANENTE DE FOMENTO AGROPECUARIO, FORESTAL Y PESCA.</a:t>
            </a:r>
          </a:p>
        </p:txBody>
      </p:sp>
      <p:pic>
        <p:nvPicPr>
          <p:cNvPr id="2050" name="Picture 2" descr="C:\Users\Alonso\Pictures\FOTOS CECILIO\IMG_20200227_sesion fomento agropecuar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581" y="1844824"/>
            <a:ext cx="8098064" cy="404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491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0357" y="260648"/>
            <a:ext cx="8856984" cy="923330"/>
          </a:xfrm>
          <a:prstGeom prst="rect">
            <a:avLst/>
          </a:prstGeom>
        </p:spPr>
        <p:txBody>
          <a:bodyPr wrap="square">
            <a:spAutoFit/>
          </a:bodyPr>
          <a:lstStyle/>
          <a:p>
            <a:r>
              <a:rPr lang="es-MX" b="1" dirty="0"/>
              <a:t>08.- 02 JULIO DE 2020, REUNION DEL CONSEJO MUNICIPAL PARA EL DESARROLLO RURAL SUSTENTABLE DEL MUNICIPIO DE PUERTO VALLARTA JALISCO </a:t>
            </a:r>
            <a:r>
              <a:rPr lang="es-MX" dirty="0"/>
              <a:t>TEMA: INFORME DE TRABAJO Y APROBACION DE MAQUINARIA.</a:t>
            </a:r>
          </a:p>
        </p:txBody>
      </p:sp>
      <p:pic>
        <p:nvPicPr>
          <p:cNvPr id="1026" name="Picture 2" descr="C:\Users\Alonso\Documents\PATY FOMENTO AGROPECUARIO\fotos\a.jpg"/>
          <p:cNvPicPr>
            <a:picLocks noChangeAspect="1" noChangeArrowheads="1"/>
          </p:cNvPicPr>
          <p:nvPr/>
        </p:nvPicPr>
        <p:blipFill rotWithShape="1">
          <a:blip r:embed="rId2">
            <a:extLst>
              <a:ext uri="{28A0092B-C50C-407E-A947-70E740481C1C}">
                <a14:useLocalDpi xmlns:a14="http://schemas.microsoft.com/office/drawing/2010/main" val="0"/>
              </a:ext>
            </a:extLst>
          </a:blip>
          <a:srcRect l="9259" t="12706" b="9235"/>
          <a:stretch/>
        </p:blipFill>
        <p:spPr bwMode="auto">
          <a:xfrm>
            <a:off x="1763688" y="1628800"/>
            <a:ext cx="5803979" cy="374468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104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16632"/>
            <a:ext cx="8712968" cy="1569660"/>
          </a:xfrm>
          <a:prstGeom prst="rect">
            <a:avLst/>
          </a:prstGeom>
        </p:spPr>
        <p:txBody>
          <a:bodyPr wrap="square">
            <a:spAutoFit/>
          </a:bodyPr>
          <a:lstStyle/>
          <a:p>
            <a:r>
              <a:rPr lang="es-MX" sz="1600" b="1" dirty="0"/>
              <a:t>09.- 02 SEPTIEMBRE 2020 REUNION DEL CONSEJO MUNICIPAL PARA EL DESARROLLO RURAL SUSTENTABLE DEL MUNICIPIO DE PUERTO VALLARTA JALISCO SESIÓN EXTRAORDINARIA</a:t>
            </a:r>
            <a:r>
              <a:rPr lang="es-MX" sz="1600" dirty="0"/>
              <a:t> TEMA: AUTORIZACION PARA EL USO DE LA MAQUINARIA DEL PROGRAMA A TODA </a:t>
            </a:r>
            <a:r>
              <a:rPr lang="es-MX" sz="1600" dirty="0" smtClean="0"/>
              <a:t>MAQUINA. </a:t>
            </a:r>
            <a:r>
              <a:rPr lang="es-MX" sz="1600" dirty="0"/>
              <a:t>PARA LA REALIZACION DE OBRA PUBLICA CON RECURSOS PROVENIENTES DEL PROGRAMA DE EMPEDRADOS PARA LA REACTIVACION ECONOMICA EN LOS MUNICIPIOS 2020, QUE CONSISTE EN EMPEDRADO ZAMPEADO EN DIVERSAS COLONIAS DE PUERTO VALLARTA.</a:t>
            </a:r>
          </a:p>
        </p:txBody>
      </p:sp>
    </p:spTree>
    <p:extLst>
      <p:ext uri="{BB962C8B-B14F-4D97-AF65-F5344CB8AC3E}">
        <p14:creationId xmlns:p14="http://schemas.microsoft.com/office/powerpoint/2010/main" val="123939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6000" y="474345"/>
            <a:ext cx="4572000" cy="6186309"/>
          </a:xfrm>
          <a:prstGeom prst="rect">
            <a:avLst/>
          </a:prstGeom>
        </p:spPr>
        <p:txBody>
          <a:bodyPr>
            <a:spAutoFit/>
          </a:bodyPr>
          <a:lstStyle/>
          <a:p>
            <a:r>
              <a:rPr lang="es-MX" b="1" dirty="0"/>
              <a:t>COADYUVACIÓN CON COMISIONES DE:</a:t>
            </a:r>
          </a:p>
          <a:p>
            <a:pPr marL="285750" indent="-285750">
              <a:buFont typeface="Arial" pitchFamily="34" charset="0"/>
              <a:buChar char="•"/>
            </a:pPr>
            <a:r>
              <a:rPr lang="es-MX" dirty="0"/>
              <a:t>HACIENDA</a:t>
            </a:r>
          </a:p>
          <a:p>
            <a:pPr marL="285750" indent="-285750">
              <a:buFont typeface="Arial" pitchFamily="34" charset="0"/>
              <a:buChar char="•"/>
            </a:pPr>
            <a:r>
              <a:rPr lang="es-MX" dirty="0"/>
              <a:t>PARTICIPACION CIUDADANA</a:t>
            </a:r>
          </a:p>
          <a:p>
            <a:pPr marL="285750" indent="-285750">
              <a:buFont typeface="Arial" pitchFamily="34" charset="0"/>
              <a:buChar char="•"/>
            </a:pPr>
            <a:r>
              <a:rPr lang="es-MX" dirty="0"/>
              <a:t>TURISMO Y DESARROLLO ECONOMICO</a:t>
            </a:r>
          </a:p>
          <a:p>
            <a:pPr marL="285750" indent="-285750">
              <a:buFont typeface="Arial" pitchFamily="34" charset="0"/>
              <a:buChar char="•"/>
            </a:pPr>
            <a:r>
              <a:rPr lang="es-MX" dirty="0"/>
              <a:t>GOBERNACIÓN</a:t>
            </a:r>
          </a:p>
          <a:p>
            <a:pPr marL="285750" indent="-285750">
              <a:buFont typeface="Arial" pitchFamily="34" charset="0"/>
              <a:buChar char="•"/>
            </a:pPr>
            <a:r>
              <a:rPr lang="es-MX" dirty="0"/>
              <a:t>JUSTICIA Y DERECHOS HUMANOS</a:t>
            </a:r>
          </a:p>
          <a:p>
            <a:pPr marL="285750" indent="-285750">
              <a:buFont typeface="Arial" pitchFamily="34" charset="0"/>
              <a:buChar char="•"/>
            </a:pPr>
            <a:r>
              <a:rPr lang="es-MX" dirty="0"/>
              <a:t>AGUA</a:t>
            </a:r>
          </a:p>
          <a:p>
            <a:pPr marL="285750" indent="-285750">
              <a:buFont typeface="Arial" pitchFamily="34" charset="0"/>
              <a:buChar char="•"/>
            </a:pPr>
            <a:r>
              <a:rPr lang="es-MX" dirty="0"/>
              <a:t>MEDIOAMBIENTE</a:t>
            </a:r>
          </a:p>
          <a:p>
            <a:pPr marL="285750" indent="-285750">
              <a:buFont typeface="Arial" pitchFamily="34" charset="0"/>
              <a:buChar char="•"/>
            </a:pPr>
            <a:r>
              <a:rPr lang="es-MX" dirty="0"/>
              <a:t>CULTURA</a:t>
            </a:r>
          </a:p>
          <a:p>
            <a:pPr marL="285750" indent="-285750">
              <a:buFont typeface="Arial" pitchFamily="34" charset="0"/>
              <a:buChar char="•"/>
            </a:pPr>
            <a:r>
              <a:rPr lang="es-MX" dirty="0"/>
              <a:t>COMISIÓN DE DEPORTES</a:t>
            </a:r>
          </a:p>
          <a:p>
            <a:pPr marL="285750" indent="-285750">
              <a:buFont typeface="Arial" pitchFamily="34" charset="0"/>
              <a:buChar char="•"/>
            </a:pPr>
            <a:r>
              <a:rPr lang="es-MX" dirty="0"/>
              <a:t>EDUCACIÓN INNOVACION Y TECNOLOGIA </a:t>
            </a:r>
          </a:p>
          <a:p>
            <a:pPr marL="285750" indent="-285750">
              <a:buFont typeface="Arial" pitchFamily="34" charset="0"/>
              <a:buChar char="•"/>
            </a:pPr>
            <a:r>
              <a:rPr lang="es-MX" dirty="0"/>
              <a:t>IGUALDAD DE GÉNERO Y DESARROLLO INTEGRAL HUMANO</a:t>
            </a:r>
          </a:p>
          <a:p>
            <a:pPr marL="285750" indent="-285750">
              <a:buFont typeface="Arial" pitchFamily="34" charset="0"/>
              <a:buChar char="•"/>
            </a:pPr>
            <a:r>
              <a:rPr lang="es-MX" dirty="0"/>
              <a:t>SALUD</a:t>
            </a:r>
          </a:p>
          <a:p>
            <a:pPr marL="285750" indent="-285750">
              <a:buFont typeface="Arial" pitchFamily="34" charset="0"/>
              <a:buChar char="•"/>
            </a:pPr>
            <a:r>
              <a:rPr lang="es-MX" dirty="0"/>
              <a:t>SERVICIOS PUBLICOS MUNICIPALES</a:t>
            </a:r>
          </a:p>
          <a:p>
            <a:pPr marL="285750" indent="-285750">
              <a:buFont typeface="Arial" pitchFamily="34" charset="0"/>
              <a:buChar char="•"/>
            </a:pPr>
            <a:r>
              <a:rPr lang="es-MX" dirty="0"/>
              <a:t>SEGURIDAD PUBLICA Y TRANSITO</a:t>
            </a:r>
          </a:p>
          <a:p>
            <a:pPr marL="285750" indent="-285750">
              <a:buFont typeface="Arial" pitchFamily="34" charset="0"/>
              <a:buChar char="•"/>
            </a:pPr>
            <a:r>
              <a:rPr lang="es-MX" dirty="0"/>
              <a:t>PROTECCIÓN CIVIL</a:t>
            </a:r>
          </a:p>
          <a:p>
            <a:pPr marL="285750" indent="-285750">
              <a:buFont typeface="Arial" pitchFamily="34" charset="0"/>
              <a:buChar char="•"/>
            </a:pPr>
            <a:r>
              <a:rPr lang="es-MX" dirty="0"/>
              <a:t>INSPECCIÓN</a:t>
            </a:r>
          </a:p>
          <a:p>
            <a:pPr marL="285750" indent="-285750">
              <a:buFont typeface="Arial" pitchFamily="34" charset="0"/>
              <a:buChar char="•"/>
            </a:pPr>
            <a:r>
              <a:rPr lang="es-MX" dirty="0"/>
              <a:t>REGLAMENTOS Y PUNTOS CONSTITUCIONALES</a:t>
            </a:r>
          </a:p>
          <a:p>
            <a:pPr marL="285750" indent="-285750">
              <a:buFont typeface="Arial" pitchFamily="34" charset="0"/>
              <a:buChar char="•"/>
            </a:pPr>
            <a:r>
              <a:rPr lang="es-MX" dirty="0"/>
              <a:t>ORDENAMIENTO TERRITORIAL</a:t>
            </a:r>
          </a:p>
          <a:p>
            <a:endParaRPr lang="es-MX" dirty="0"/>
          </a:p>
        </p:txBody>
      </p:sp>
    </p:spTree>
    <p:extLst>
      <p:ext uri="{BB962C8B-B14F-4D97-AF65-F5344CB8AC3E}">
        <p14:creationId xmlns:p14="http://schemas.microsoft.com/office/powerpoint/2010/main" val="961226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lonso\Pictures\FOTOS CECILIO\IMG_20191007_ mesa de trrabajo justicia y d.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21094"/>
            <a:ext cx="4303240" cy="215162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971600" y="2484276"/>
            <a:ext cx="3309432" cy="369332"/>
          </a:xfrm>
          <a:prstGeom prst="rect">
            <a:avLst/>
          </a:prstGeom>
        </p:spPr>
        <p:txBody>
          <a:bodyPr wrap="none">
            <a:spAutoFit/>
          </a:bodyPr>
          <a:lstStyle/>
          <a:p>
            <a:r>
              <a:rPr lang="es-MX" dirty="0"/>
              <a:t>JUSTICIA Y DERECHOS HUMANOS</a:t>
            </a:r>
          </a:p>
        </p:txBody>
      </p:sp>
      <p:pic>
        <p:nvPicPr>
          <p:cNvPr id="2051" name="Picture 3" descr="C:\Users\Alonso\Pictures\FOTOS CECILIO\IMG_20191025_ sesion de trabajo igualdad de gener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9530" y="370790"/>
            <a:ext cx="4104456" cy="205222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89819" y="2530442"/>
            <a:ext cx="3870176" cy="646331"/>
          </a:xfrm>
          <a:prstGeom prst="rect">
            <a:avLst/>
          </a:prstGeom>
        </p:spPr>
        <p:txBody>
          <a:bodyPr wrap="square">
            <a:spAutoFit/>
          </a:bodyPr>
          <a:lstStyle/>
          <a:p>
            <a:r>
              <a:rPr lang="es-MX" dirty="0"/>
              <a:t>IGUALDAD DE GÉNERO Y DESARROLLO INTEGRAL HUMANO</a:t>
            </a:r>
          </a:p>
        </p:txBody>
      </p:sp>
      <p:pic>
        <p:nvPicPr>
          <p:cNvPr id="2052" name="Picture 4" descr="C:\Users\Alonso\Pictures\FOTOS CECILIO\IMG_20191029_sesion reglamen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429000"/>
            <a:ext cx="4303240" cy="215162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54322" y="5949280"/>
            <a:ext cx="4553619" cy="369332"/>
          </a:xfrm>
          <a:prstGeom prst="rect">
            <a:avLst/>
          </a:prstGeom>
        </p:spPr>
        <p:txBody>
          <a:bodyPr wrap="none">
            <a:spAutoFit/>
          </a:bodyPr>
          <a:lstStyle/>
          <a:p>
            <a:r>
              <a:rPr lang="es-MX" dirty="0"/>
              <a:t>REGLAMENTOS Y PUNTOS CONSTITUCIONALES</a:t>
            </a:r>
          </a:p>
        </p:txBody>
      </p:sp>
      <p:pic>
        <p:nvPicPr>
          <p:cNvPr id="2053" name="Picture 5" descr="C:\Users\Alonso\Pictures\FOTOS CECILIO\IMG_20191107_sesion de trabajo participacion ciudadan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3407" y="3501008"/>
            <a:ext cx="4051031" cy="2025516"/>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5516412" y="5661248"/>
            <a:ext cx="2816990" cy="369332"/>
          </a:xfrm>
          <a:prstGeom prst="rect">
            <a:avLst/>
          </a:prstGeom>
        </p:spPr>
        <p:txBody>
          <a:bodyPr wrap="none">
            <a:spAutoFit/>
          </a:bodyPr>
          <a:lstStyle/>
          <a:p>
            <a:r>
              <a:rPr lang="es-MX" dirty="0"/>
              <a:t>PARTICIPACION CIUDADANA</a:t>
            </a:r>
          </a:p>
        </p:txBody>
      </p:sp>
    </p:spTree>
    <p:extLst>
      <p:ext uri="{BB962C8B-B14F-4D97-AF65-F5344CB8AC3E}">
        <p14:creationId xmlns:p14="http://schemas.microsoft.com/office/powerpoint/2010/main" val="2520148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onso\Pictures\FOTOS CECILIO\IMG_20191108_sesion de trabajo inspecc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68660"/>
            <a:ext cx="4464496" cy="223224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979712" y="2708920"/>
            <a:ext cx="1331326" cy="369332"/>
          </a:xfrm>
          <a:prstGeom prst="rect">
            <a:avLst/>
          </a:prstGeom>
        </p:spPr>
        <p:txBody>
          <a:bodyPr wrap="none">
            <a:spAutoFit/>
          </a:bodyPr>
          <a:lstStyle/>
          <a:p>
            <a:r>
              <a:rPr lang="es-MX" dirty="0"/>
              <a:t>INSPECCIÓN</a:t>
            </a:r>
          </a:p>
        </p:txBody>
      </p:sp>
      <p:pic>
        <p:nvPicPr>
          <p:cNvPr id="3076" name="Picture 4" descr="C:\Users\Alonso\Pictures\FOTOS CECILIO\IMG_20191113_ sesion trabajo depor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368660"/>
            <a:ext cx="4320480" cy="216024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6367656" y="2600908"/>
            <a:ext cx="1161215" cy="369332"/>
          </a:xfrm>
          <a:prstGeom prst="rect">
            <a:avLst/>
          </a:prstGeom>
        </p:spPr>
        <p:txBody>
          <a:bodyPr wrap="none">
            <a:spAutoFit/>
          </a:bodyPr>
          <a:lstStyle/>
          <a:p>
            <a:r>
              <a:rPr lang="es-MX" dirty="0"/>
              <a:t>DEPORTES</a:t>
            </a:r>
          </a:p>
        </p:txBody>
      </p:sp>
      <p:pic>
        <p:nvPicPr>
          <p:cNvPr id="3077" name="Picture 5" descr="C:\Users\Alonso\Pictures\FOTOS CECILIO\IMG_20191122_ sesion trabajo haciend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032" y="3369501"/>
            <a:ext cx="4283968" cy="2141984"/>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52219" y="5533256"/>
            <a:ext cx="1175065" cy="369332"/>
          </a:xfrm>
          <a:prstGeom prst="rect">
            <a:avLst/>
          </a:prstGeom>
        </p:spPr>
        <p:txBody>
          <a:bodyPr wrap="none">
            <a:spAutoFit/>
          </a:bodyPr>
          <a:lstStyle/>
          <a:p>
            <a:r>
              <a:rPr lang="es-MX" dirty="0"/>
              <a:t>HACIENDA</a:t>
            </a:r>
          </a:p>
        </p:txBody>
      </p:sp>
      <p:pic>
        <p:nvPicPr>
          <p:cNvPr id="3078" name="Picture 6" descr="C:\Users\Alonso\Pictures\FOTOS CECILIO\IMG_20200115_sesion deport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869" y="3442862"/>
            <a:ext cx="4180788" cy="209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64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275856" y="116632"/>
            <a:ext cx="2156552" cy="369332"/>
          </a:xfrm>
          <a:prstGeom prst="rect">
            <a:avLst/>
          </a:prstGeom>
        </p:spPr>
        <p:txBody>
          <a:bodyPr wrap="none">
            <a:spAutoFit/>
          </a:bodyPr>
          <a:lstStyle/>
          <a:p>
            <a:r>
              <a:rPr lang="es-MX" b="1" dirty="0"/>
              <a:t>OTRAS ACTIVIDADES</a:t>
            </a:r>
            <a:endParaRPr lang="es-MX" dirty="0"/>
          </a:p>
        </p:txBody>
      </p:sp>
      <p:pic>
        <p:nvPicPr>
          <p:cNvPr id="4098" name="Picture 2" descr="C:\Users\Alonso\Pictures\FOTOS CECILIO\IMG_20191214_1807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970" y="1628800"/>
            <a:ext cx="7700324" cy="385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39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379333" y="195943"/>
            <a:ext cx="2385333" cy="369332"/>
          </a:xfrm>
          <a:prstGeom prst="rect">
            <a:avLst/>
          </a:prstGeom>
        </p:spPr>
        <p:txBody>
          <a:bodyPr wrap="none">
            <a:spAutoFit/>
          </a:bodyPr>
          <a:lstStyle/>
          <a:p>
            <a:r>
              <a:rPr lang="es-MX" b="1" dirty="0"/>
              <a:t>INAUGURACIÓN CENDI</a:t>
            </a:r>
            <a:endParaRPr lang="es-MX" dirty="0"/>
          </a:p>
        </p:txBody>
      </p:sp>
      <p:pic>
        <p:nvPicPr>
          <p:cNvPr id="6146" name="Picture 2" descr="C:\Users\Alonso\Pictures\FOTOS CECILIO\IMG_20191004_1326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7896" y="3645024"/>
            <a:ext cx="5580113" cy="279005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lonso\Pictures\FOTOS CECILIO\IMG_20191004_1331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1982" y="529372"/>
            <a:ext cx="5526361" cy="2763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796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98576" y="404029"/>
            <a:ext cx="4572000" cy="646331"/>
          </a:xfrm>
          <a:prstGeom prst="rect">
            <a:avLst/>
          </a:prstGeom>
        </p:spPr>
        <p:txBody>
          <a:bodyPr>
            <a:spAutoFit/>
          </a:bodyPr>
          <a:lstStyle/>
          <a:p>
            <a:r>
              <a:rPr lang="es-MX" b="1" dirty="0"/>
              <a:t>GALA DE BALLET CLASICO Y GIMNASIA RÍTMICA</a:t>
            </a:r>
            <a:endParaRPr lang="es-MX" dirty="0"/>
          </a:p>
        </p:txBody>
      </p:sp>
      <p:pic>
        <p:nvPicPr>
          <p:cNvPr id="4099" name="Picture 3" descr="C:\Users\Alonso\Pictures\FOTOS CECILIO\IMG_20191025_ Gala de Ballet clasic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4012" y="4005064"/>
            <a:ext cx="5352394" cy="267619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Alonso\Downloads\WhatsApp Image 2020-11-27 at 12.20.35 PM (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830" y="1263227"/>
            <a:ext cx="5329766" cy="257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604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65108" y="476672"/>
            <a:ext cx="7507291" cy="954107"/>
          </a:xfrm>
          <a:prstGeom prst="rect">
            <a:avLst/>
          </a:prstGeom>
        </p:spPr>
        <p:txBody>
          <a:bodyPr wrap="square">
            <a:spAutoFit/>
          </a:bodyPr>
          <a:lstStyle/>
          <a:p>
            <a:pPr algn="ctr"/>
            <a:r>
              <a:rPr lang="es-MX" sz="2800" b="1" dirty="0">
                <a:solidFill>
                  <a:schemeClr val="accent3">
                    <a:lumMod val="50000"/>
                  </a:schemeClr>
                </a:solidFill>
              </a:rPr>
              <a:t>COMISION DE FOMENTO AGROPECUARIO, FORESTAL Y PESCA</a:t>
            </a:r>
            <a:endParaRPr lang="es-MX" sz="2800" dirty="0">
              <a:solidFill>
                <a:schemeClr val="accent3">
                  <a:lumMod val="50000"/>
                </a:schemeClr>
              </a:solidFill>
            </a:endParaRPr>
          </a:p>
        </p:txBody>
      </p:sp>
      <p:pic>
        <p:nvPicPr>
          <p:cNvPr id="12291" name="Picture 3" descr="C:\Users\Alonso\Pictures\FOTOS CECILIO\IMG_20191211_1137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109" y="1484784"/>
            <a:ext cx="7740352" cy="387017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494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8355" y="116632"/>
            <a:ext cx="8856984" cy="1200329"/>
          </a:xfrm>
          <a:prstGeom prst="rect">
            <a:avLst/>
          </a:prstGeom>
        </p:spPr>
        <p:txBody>
          <a:bodyPr wrap="square">
            <a:spAutoFit/>
          </a:bodyPr>
          <a:lstStyle/>
          <a:p>
            <a:r>
              <a:rPr lang="es-MX" b="1" dirty="0"/>
              <a:t>MESA DE TRABAJO CONSEJO MUNICIPAL DE DESARROLLO RURAL SUSTENTABLE EN BOCA DE TOMATLAN (</a:t>
            </a:r>
            <a:r>
              <a:rPr lang="es-MX" dirty="0"/>
              <a:t>ASUNTOS: AFECTACIÓN A LAS PALMERAS POR PLAGA DEL MAYATE PRIETO, DENGUE, EL RESGUARDO PARA INSPECCION DE LOS PRODUCTOS CÁRNICOS Y AVANCES DEL MODULO DE MAQUINARIA</a:t>
            </a:r>
            <a:r>
              <a:rPr lang="es-MX" b="1" dirty="0"/>
              <a:t>)</a:t>
            </a:r>
            <a:endParaRPr lang="es-MX" dirty="0"/>
          </a:p>
        </p:txBody>
      </p:sp>
    </p:spTree>
    <p:extLst>
      <p:ext uri="{BB962C8B-B14F-4D97-AF65-F5344CB8AC3E}">
        <p14:creationId xmlns:p14="http://schemas.microsoft.com/office/powerpoint/2010/main" val="2061444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886139" y="3244334"/>
            <a:ext cx="1371722" cy="369332"/>
          </a:xfrm>
          <a:prstGeom prst="rect">
            <a:avLst/>
          </a:prstGeom>
        </p:spPr>
        <p:txBody>
          <a:bodyPr wrap="none">
            <a:spAutoFit/>
          </a:bodyPr>
          <a:lstStyle/>
          <a:p>
            <a:r>
              <a:rPr lang="es-MX" b="1" dirty="0"/>
              <a:t>NOVIEMBRE</a:t>
            </a:r>
            <a:endParaRPr lang="es-MX" dirty="0"/>
          </a:p>
        </p:txBody>
      </p:sp>
    </p:spTree>
    <p:extLst>
      <p:ext uri="{BB962C8B-B14F-4D97-AF65-F5344CB8AC3E}">
        <p14:creationId xmlns:p14="http://schemas.microsoft.com/office/powerpoint/2010/main" val="2475659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Users\Alonso\Pictures\FOTOS CECILIO\IMG_20191101_recorrido inspecci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0330" y="3861048"/>
            <a:ext cx="4139952" cy="20699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lonso\Pictures\FOTOS CECILIO\IMG_20191101_recorrido inspeccc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40768"/>
            <a:ext cx="4032448" cy="2016224"/>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2" y="188640"/>
            <a:ext cx="8453401" cy="646331"/>
          </a:xfrm>
          <a:prstGeom prst="rect">
            <a:avLst/>
          </a:prstGeom>
        </p:spPr>
        <p:txBody>
          <a:bodyPr wrap="square">
            <a:spAutoFit/>
          </a:bodyPr>
          <a:lstStyle/>
          <a:p>
            <a:r>
              <a:rPr lang="es-MX" b="1" dirty="0" smtClean="0"/>
              <a:t>RECORRIDO </a:t>
            </a:r>
            <a:r>
              <a:rPr lang="es-MX" b="1" dirty="0"/>
              <a:t>CON COMISION DE INSPECCION VISITANDO MERCADOS MUNICIPALES Y LOCATARIOS DEL CENTRO.</a:t>
            </a:r>
            <a:endParaRPr lang="es-MX" dirty="0"/>
          </a:p>
        </p:txBody>
      </p:sp>
      <p:pic>
        <p:nvPicPr>
          <p:cNvPr id="5123" name="Picture 3" descr="C:\Users\Alonso\Pictures\FOTOS CECILIO\IMG_20191101_1122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789040"/>
            <a:ext cx="4283968" cy="214198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Alonso\Pictures\FOTOS CECILIO\IMG_20191101_1121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00330" y="1340024"/>
            <a:ext cx="3980522" cy="1990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472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13453" y="213994"/>
            <a:ext cx="8712968" cy="369332"/>
          </a:xfrm>
          <a:prstGeom prst="rect">
            <a:avLst/>
          </a:prstGeom>
        </p:spPr>
        <p:txBody>
          <a:bodyPr wrap="square">
            <a:spAutoFit/>
          </a:bodyPr>
          <a:lstStyle/>
          <a:p>
            <a:pPr algn="just"/>
            <a:r>
              <a:rPr lang="es-MX" b="1" dirty="0"/>
              <a:t>CONSULTA DE PLANEACION CIUDADANA EN RELACIÓN AL ESTERO EL SALADO </a:t>
            </a:r>
            <a:endParaRPr lang="es-MX" dirty="0"/>
          </a:p>
        </p:txBody>
      </p:sp>
      <p:pic>
        <p:nvPicPr>
          <p:cNvPr id="10242" name="Picture 2" descr="C:\Users\Alonso\Pictures\FOTOS CECILIO\IMG_20191122_1212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1628800"/>
            <a:ext cx="5328591"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Alonso\Pictures\FOTOS CECILIO\IMG_20191122_1159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096" y="836712"/>
            <a:ext cx="2856236" cy="571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658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16632"/>
            <a:ext cx="8424936" cy="646331"/>
          </a:xfrm>
          <a:prstGeom prst="rect">
            <a:avLst/>
          </a:prstGeom>
        </p:spPr>
        <p:txBody>
          <a:bodyPr wrap="square">
            <a:spAutoFit/>
          </a:bodyPr>
          <a:lstStyle/>
          <a:p>
            <a:r>
              <a:rPr lang="es-MX" b="1" dirty="0"/>
              <a:t>RECORRIDO AL EJIDO DE LAS JUNTAS PARA VER LA SITUACIÓN EN QUE SE ENCUENTRAN LAS CALLES PARA SU MANTENIMIENTO</a:t>
            </a:r>
            <a:endParaRPr lang="es-MX" dirty="0"/>
          </a:p>
        </p:txBody>
      </p:sp>
      <p:pic>
        <p:nvPicPr>
          <p:cNvPr id="11266" name="Picture 2" descr="C:\Users\Alonso\Pictures\FOTOS CECILIO\IMG_20191125_ recorrido ejido las junta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2248" y="908720"/>
            <a:ext cx="5236502" cy="261825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Alonso\Pictures\FOTOS CECILIO\IMG_20191125_1001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2248" y="3861048"/>
            <a:ext cx="5292080" cy="2646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939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55776" y="116632"/>
            <a:ext cx="3640612" cy="369332"/>
          </a:xfrm>
          <a:prstGeom prst="rect">
            <a:avLst/>
          </a:prstGeom>
        </p:spPr>
        <p:txBody>
          <a:bodyPr wrap="none">
            <a:spAutoFit/>
          </a:bodyPr>
          <a:lstStyle/>
          <a:p>
            <a:r>
              <a:rPr lang="es-MX" b="1" dirty="0"/>
              <a:t>ANIVERSARIO DEL MERCADO CUALE</a:t>
            </a:r>
            <a:endParaRPr lang="es-MX" dirty="0"/>
          </a:p>
        </p:txBody>
      </p:sp>
      <p:pic>
        <p:nvPicPr>
          <p:cNvPr id="7173" name="Picture 5" descr="C:\Users\Alonso\Pictures\FOTOS CECILIO\IMG_20191127_1248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412032"/>
            <a:ext cx="3960213" cy="20699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Alonso\Pictures\FOTOS CECILIO\IMG_20191127_aniversario mercado rio cua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6082" y="3933056"/>
            <a:ext cx="4032448" cy="2016224"/>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C:\Users\Alonso\Pictures\FOTOS CECILIO\IMG_20191127_1245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412776"/>
            <a:ext cx="4139952" cy="2069976"/>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Alonso\Pictures\FOTOS CECILIO\IMG_20191127_13023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256" y="3933056"/>
            <a:ext cx="4032448"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480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619672" y="116632"/>
            <a:ext cx="5832648" cy="369332"/>
          </a:xfrm>
          <a:prstGeom prst="rect">
            <a:avLst/>
          </a:prstGeom>
        </p:spPr>
        <p:txBody>
          <a:bodyPr wrap="square">
            <a:spAutoFit/>
          </a:bodyPr>
          <a:lstStyle/>
          <a:p>
            <a:r>
              <a:rPr lang="es-MX" b="1" dirty="0"/>
              <a:t>RUEDA DE PRENSA MUJERES DIVERSAS MUJERES IGUALES</a:t>
            </a:r>
            <a:endParaRPr lang="es-MX" dirty="0"/>
          </a:p>
        </p:txBody>
      </p:sp>
      <p:pic>
        <p:nvPicPr>
          <p:cNvPr id="12290" name="Picture 2" descr="C:\Users\Alonso\Pictures\FOTOS CECILIO\IMG_20191128_112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764704"/>
            <a:ext cx="5472608" cy="273630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Alonso\Pictures\FOTOS CECILIO\IMG_20191128_rueda de prensa mujeres diversas, mujeres igua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626768"/>
            <a:ext cx="5472608"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034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23728" y="260648"/>
            <a:ext cx="4968552" cy="369332"/>
          </a:xfrm>
          <a:prstGeom prst="rect">
            <a:avLst/>
          </a:prstGeom>
        </p:spPr>
        <p:txBody>
          <a:bodyPr wrap="square">
            <a:spAutoFit/>
          </a:bodyPr>
          <a:lstStyle/>
          <a:p>
            <a:r>
              <a:rPr lang="es-MX" b="1" dirty="0"/>
              <a:t>PROCESO DE SELECCIÓN DE JUECES MUNICIPALES</a:t>
            </a:r>
            <a:endParaRPr lang="es-MX" dirty="0"/>
          </a:p>
        </p:txBody>
      </p:sp>
    </p:spTree>
    <p:extLst>
      <p:ext uri="{BB962C8B-B14F-4D97-AF65-F5344CB8AC3E}">
        <p14:creationId xmlns:p14="http://schemas.microsoft.com/office/powerpoint/2010/main" val="1004954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41859" y="3244334"/>
            <a:ext cx="1260281" cy="369332"/>
          </a:xfrm>
          <a:prstGeom prst="rect">
            <a:avLst/>
          </a:prstGeom>
        </p:spPr>
        <p:txBody>
          <a:bodyPr wrap="none">
            <a:spAutoFit/>
          </a:bodyPr>
          <a:lstStyle/>
          <a:p>
            <a:r>
              <a:rPr lang="es-MX" b="1" dirty="0"/>
              <a:t>DICIEMBRE</a:t>
            </a:r>
            <a:endParaRPr lang="es-MX" dirty="0"/>
          </a:p>
        </p:txBody>
      </p:sp>
    </p:spTree>
    <p:extLst>
      <p:ext uri="{BB962C8B-B14F-4D97-AF65-F5344CB8AC3E}">
        <p14:creationId xmlns:p14="http://schemas.microsoft.com/office/powerpoint/2010/main" val="2111647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Alonso\Pictures\FOTOS CECILIO\IMG_20191206_1212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20688"/>
            <a:ext cx="5004048" cy="2502024"/>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475656" y="116632"/>
            <a:ext cx="5832648" cy="369332"/>
          </a:xfrm>
          <a:prstGeom prst="rect">
            <a:avLst/>
          </a:prstGeom>
        </p:spPr>
        <p:txBody>
          <a:bodyPr wrap="square">
            <a:spAutoFit/>
          </a:bodyPr>
          <a:lstStyle/>
          <a:p>
            <a:r>
              <a:rPr lang="es-MX" b="1" dirty="0"/>
              <a:t>RECORRIDO POR BOCA DE TOMATLAN, PUENTE COLGANTE.</a:t>
            </a:r>
            <a:endParaRPr lang="es-MX" dirty="0"/>
          </a:p>
        </p:txBody>
      </p:sp>
      <p:pic>
        <p:nvPicPr>
          <p:cNvPr id="9221" name="Picture 5" descr="C:\Users\Alonso\Pictures\FOTOS CECILIO\IMG_20191206_recorrido boca de tomatl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4256" y="2420888"/>
            <a:ext cx="5004048" cy="250202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Alonso\Pictures\FOTOS CECILIO\IMG_20191206_1131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4182447"/>
            <a:ext cx="5076056" cy="253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0276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7504" y="534817"/>
            <a:ext cx="8856984" cy="2677656"/>
          </a:xfrm>
          <a:prstGeom prst="rect">
            <a:avLst/>
          </a:prstGeom>
          <a:noFill/>
        </p:spPr>
        <p:txBody>
          <a:bodyPr wrap="square" rtlCol="0">
            <a:spAutoFit/>
          </a:bodyPr>
          <a:lstStyle/>
          <a:p>
            <a:r>
              <a:rPr lang="es-MX" sz="1400" dirty="0" smtClean="0"/>
              <a:t>POR MEDIO DE ESTE  INFORME, PRESENTO  A LOS CIUDADANOS DE PUERTO VALLARTA, EN BASE A LO ESTABLECIDO </a:t>
            </a:r>
          </a:p>
          <a:p>
            <a:r>
              <a:rPr lang="es-MX" sz="1400" dirty="0" smtClean="0"/>
              <a:t>EN LA LEY DE TRANSPARENCIA Y ACCESO A LA INFORMACION PUBLICA DEL ESTADO DE JALISCO Y SUS MUNICIPIOS,</a:t>
            </a:r>
          </a:p>
          <a:p>
            <a:r>
              <a:rPr lang="es-MX" sz="1400" dirty="0" smtClean="0"/>
              <a:t>ART. 8 PARTE 1, FRACCION 6, INCISO L, DE LOS INFORMES ANUALES, EL PRESENTE INFORME ANUAL CORRESPONIENTE AL EJERCICIO  DEL AÑO 2019-2020</a:t>
            </a:r>
          </a:p>
          <a:p>
            <a:endParaRPr lang="es-MX" sz="1400" dirty="0"/>
          </a:p>
          <a:p>
            <a:r>
              <a:rPr lang="es-MX" sz="1400" dirty="0" smtClean="0"/>
              <a:t>UN AÑO DIFICIL POR LA PRESENTACION DE LA PANDEMIA COVID -19</a:t>
            </a:r>
          </a:p>
          <a:p>
            <a:endParaRPr lang="es-MX" sz="1400" dirty="0"/>
          </a:p>
          <a:p>
            <a:r>
              <a:rPr lang="es-MX" sz="1400" dirty="0" smtClean="0"/>
              <a:t>ADEMAS DE MIS ACTIVIDADES EDILICIAS DE  PROPONER, DISCUTIR Y APROBAR LEYES MEDIANTE EL CABILDO, LLEVÉ A CABO DIVERSAS ACTIVIDADES EN EJIDOS, COLONIAS , ATENCION A USUARIOS, GESTION Y ASESORIAS </a:t>
            </a:r>
          </a:p>
          <a:p>
            <a:endParaRPr lang="es-MX" sz="1400" dirty="0"/>
          </a:p>
          <a:p>
            <a:r>
              <a:rPr lang="es-MX" sz="1400" dirty="0" smtClean="0"/>
              <a:t>ES UN HONOR Y UN COMPROMISO EL PUEBLO VALLARTENSE EL ESCUCHARLOS Y HACER ECO DE SU VOZ  ANTE LAS DEPENDENCIAS CORRESPONDIENTES</a:t>
            </a:r>
            <a:endParaRPr lang="es-MX" sz="1400" dirty="0"/>
          </a:p>
        </p:txBody>
      </p:sp>
    </p:spTree>
    <p:extLst>
      <p:ext uri="{BB962C8B-B14F-4D97-AF65-F5344CB8AC3E}">
        <p14:creationId xmlns:p14="http://schemas.microsoft.com/office/powerpoint/2010/main" val="2569838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203109"/>
            <a:ext cx="7416824" cy="369332"/>
          </a:xfrm>
          <a:prstGeom prst="rect">
            <a:avLst/>
          </a:prstGeom>
        </p:spPr>
        <p:txBody>
          <a:bodyPr wrap="square">
            <a:spAutoFit/>
          </a:bodyPr>
          <a:lstStyle/>
          <a:p>
            <a:r>
              <a:rPr lang="es-MX" b="1" dirty="0"/>
              <a:t>REUNION LIDERES EN BUENOS AIRES CON RELACION A PREDIO INVADIDO</a:t>
            </a:r>
            <a:endParaRPr lang="es-MX" dirty="0"/>
          </a:p>
        </p:txBody>
      </p:sp>
      <p:pic>
        <p:nvPicPr>
          <p:cNvPr id="1026" name="Picture 2" descr="C:\Users\Alonso\Pictures\FOTOS CECILIO\IMG_20191218_reunion buenos aires  lideres de colo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788" y="1556792"/>
            <a:ext cx="8028384" cy="401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767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260648"/>
            <a:ext cx="8136904" cy="369332"/>
          </a:xfrm>
          <a:prstGeom prst="rect">
            <a:avLst/>
          </a:prstGeom>
        </p:spPr>
        <p:txBody>
          <a:bodyPr wrap="square">
            <a:spAutoFit/>
          </a:bodyPr>
          <a:lstStyle/>
          <a:p>
            <a:r>
              <a:rPr lang="es-MX" b="1" dirty="0"/>
              <a:t>RECORRIDOS A PANTEONES CON COMISION DE SERVICIOS PUBLICOS MUNICIPALES</a:t>
            </a:r>
            <a:endParaRPr lang="es-MX" dirty="0"/>
          </a:p>
        </p:txBody>
      </p:sp>
      <p:pic>
        <p:nvPicPr>
          <p:cNvPr id="19458" name="Picture 2" descr="C:\Users\Alonso\Pictures\FOTOS CECILIO\IMG_20200215_132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421227"/>
            <a:ext cx="8028384" cy="4014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65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149769" y="3244334"/>
            <a:ext cx="844462" cy="369332"/>
          </a:xfrm>
          <a:prstGeom prst="rect">
            <a:avLst/>
          </a:prstGeom>
        </p:spPr>
        <p:txBody>
          <a:bodyPr wrap="none">
            <a:spAutoFit/>
          </a:bodyPr>
          <a:lstStyle/>
          <a:p>
            <a:r>
              <a:rPr lang="es-MX" b="1" dirty="0"/>
              <a:t>ENERO</a:t>
            </a:r>
            <a:endParaRPr lang="es-MX" dirty="0"/>
          </a:p>
        </p:txBody>
      </p:sp>
    </p:spTree>
    <p:extLst>
      <p:ext uri="{BB962C8B-B14F-4D97-AF65-F5344CB8AC3E}">
        <p14:creationId xmlns:p14="http://schemas.microsoft.com/office/powerpoint/2010/main" val="247668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60648"/>
            <a:ext cx="7632848" cy="369332"/>
          </a:xfrm>
          <a:prstGeom prst="rect">
            <a:avLst/>
          </a:prstGeom>
        </p:spPr>
        <p:txBody>
          <a:bodyPr wrap="square">
            <a:spAutoFit/>
          </a:bodyPr>
          <a:lstStyle/>
          <a:p>
            <a:r>
              <a:rPr lang="es-MX" b="1" dirty="0"/>
              <a:t>EVENTO POR ASOCIACIONES, RECAUDACION APOYO  RIO DE LOS HORCONES</a:t>
            </a:r>
            <a:endParaRPr lang="es-MX" dirty="0"/>
          </a:p>
        </p:txBody>
      </p:sp>
      <p:pic>
        <p:nvPicPr>
          <p:cNvPr id="13314" name="Picture 2" descr="C:\Users\Alonso\Pictures\FOTOS CECILIO\IMG_20200111_1713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074" y="757835"/>
            <a:ext cx="4831974" cy="241598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Alonso\Pictures\FOTOS CECILIO\IMG_20200111_171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2420888"/>
            <a:ext cx="5140974" cy="2570487"/>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Alonso\Pictures\FOTOS CECILIO\IMG_20200111_1658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365104"/>
            <a:ext cx="4759424" cy="237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48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643074" y="54820"/>
            <a:ext cx="3857851" cy="369332"/>
          </a:xfrm>
          <a:prstGeom prst="rect">
            <a:avLst/>
          </a:prstGeom>
        </p:spPr>
        <p:txBody>
          <a:bodyPr wrap="none">
            <a:spAutoFit/>
          </a:bodyPr>
          <a:lstStyle/>
          <a:p>
            <a:r>
              <a:rPr lang="es-MX" b="1" dirty="0"/>
              <a:t>INAUGURACION FERIA DE LA LECTURA</a:t>
            </a:r>
            <a:endParaRPr lang="es-MX" dirty="0"/>
          </a:p>
        </p:txBody>
      </p:sp>
      <p:pic>
        <p:nvPicPr>
          <p:cNvPr id="14338" name="Picture 2" descr="C:\Users\Alonso\Pictures\FOTOS CECILIO\IMG_20200123_092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99" y="1124744"/>
            <a:ext cx="8172400" cy="40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62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043169" y="3244334"/>
            <a:ext cx="1057662" cy="369332"/>
          </a:xfrm>
          <a:prstGeom prst="rect">
            <a:avLst/>
          </a:prstGeom>
        </p:spPr>
        <p:txBody>
          <a:bodyPr wrap="none">
            <a:spAutoFit/>
          </a:bodyPr>
          <a:lstStyle/>
          <a:p>
            <a:r>
              <a:rPr lang="es-MX" b="1" dirty="0"/>
              <a:t>FEBRERO</a:t>
            </a:r>
            <a:endParaRPr lang="es-MX" dirty="0"/>
          </a:p>
        </p:txBody>
      </p:sp>
    </p:spTree>
    <p:extLst>
      <p:ext uri="{BB962C8B-B14F-4D97-AF65-F5344CB8AC3E}">
        <p14:creationId xmlns:p14="http://schemas.microsoft.com/office/powerpoint/2010/main" val="10433593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16632"/>
            <a:ext cx="8352928" cy="369332"/>
          </a:xfrm>
          <a:prstGeom prst="rect">
            <a:avLst/>
          </a:prstGeom>
        </p:spPr>
        <p:txBody>
          <a:bodyPr wrap="square">
            <a:spAutoFit/>
          </a:bodyPr>
          <a:lstStyle/>
          <a:p>
            <a:r>
              <a:rPr lang="es-MX" b="1" dirty="0"/>
              <a:t>RECORRIDO AL CAMPAMENTO TORTUGUERO POR LA COMISION DE MEDIOAMBIENTE </a:t>
            </a:r>
            <a:endParaRPr lang="es-MX" dirty="0"/>
          </a:p>
        </p:txBody>
      </p:sp>
      <p:pic>
        <p:nvPicPr>
          <p:cNvPr id="15362" name="Picture 2" descr="C:\Users\Alonso\Pictures\FOTOS CECILIO\IMG_20200210_1015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08855"/>
            <a:ext cx="864096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380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lonso\Pictures\FOTOS CECILIO\IMG_20200210_1030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629" y="1268760"/>
            <a:ext cx="8172400" cy="40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70902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9512" y="116632"/>
            <a:ext cx="8856984" cy="646331"/>
          </a:xfrm>
          <a:prstGeom prst="rect">
            <a:avLst/>
          </a:prstGeom>
        </p:spPr>
        <p:txBody>
          <a:bodyPr wrap="square">
            <a:spAutoFit/>
          </a:bodyPr>
          <a:lstStyle/>
          <a:p>
            <a:r>
              <a:rPr lang="es-MX" b="1" dirty="0"/>
              <a:t>RECORRIDO DE FOMENTO AGROPECUARIO AL EJIDO PALMITA DE </a:t>
            </a:r>
            <a:r>
              <a:rPr lang="es-MX" b="1" dirty="0" smtClean="0"/>
              <a:t>CACAO A </a:t>
            </a:r>
            <a:r>
              <a:rPr lang="es-MX" b="1" dirty="0"/>
              <a:t>SEGUIMIENTO DE ELECTRIFICACIÓN.</a:t>
            </a:r>
            <a:endParaRPr lang="es-MX" dirty="0"/>
          </a:p>
        </p:txBody>
      </p:sp>
    </p:spTree>
    <p:extLst>
      <p:ext uri="{BB962C8B-B14F-4D97-AF65-F5344CB8AC3E}">
        <p14:creationId xmlns:p14="http://schemas.microsoft.com/office/powerpoint/2010/main" val="1860512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971600" y="116632"/>
            <a:ext cx="6984776" cy="369332"/>
          </a:xfrm>
          <a:prstGeom prst="rect">
            <a:avLst/>
          </a:prstGeom>
        </p:spPr>
        <p:txBody>
          <a:bodyPr wrap="square">
            <a:spAutoFit/>
          </a:bodyPr>
          <a:lstStyle/>
          <a:p>
            <a:r>
              <a:rPr lang="es-MX" b="1" dirty="0"/>
              <a:t>RECORRIDO POR EL MERCADO PITILLAL PROYECTO CENTRO CULTURAL</a:t>
            </a:r>
            <a:endParaRPr lang="es-MX" dirty="0"/>
          </a:p>
        </p:txBody>
      </p:sp>
      <p:pic>
        <p:nvPicPr>
          <p:cNvPr id="17410" name="Picture 2" descr="C:\Users\Alonso\Pictures\FOTOS CECILIO\IMG_20200212_1028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7724" y="836712"/>
            <a:ext cx="4896544"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Alonso\Pictures\FOTOS CECILIO\IMG_20200212_104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7968" y="3789040"/>
            <a:ext cx="5076056" cy="2538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6166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692696"/>
            <a:ext cx="8208913" cy="259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2 Imagen"/>
          <p:cNvPicPr>
            <a:picLocks noChangeAspect="1"/>
          </p:cNvPicPr>
          <p:nvPr/>
        </p:nvPicPr>
        <p:blipFill rotWithShape="1">
          <a:blip r:embed="rId3">
            <a:extLst>
              <a:ext uri="{28A0092B-C50C-407E-A947-70E740481C1C}">
                <a14:useLocalDpi xmlns:a14="http://schemas.microsoft.com/office/drawing/2010/main" val="0"/>
              </a:ext>
            </a:extLst>
          </a:blip>
          <a:srcRect l="13501" t="33950" r="20940" b="20526"/>
          <a:stretch/>
        </p:blipFill>
        <p:spPr>
          <a:xfrm>
            <a:off x="318659" y="3645024"/>
            <a:ext cx="4325349" cy="2573880"/>
          </a:xfrm>
          <a:prstGeom prst="rect">
            <a:avLst/>
          </a:prstGeom>
          <a:effectLst>
            <a:innerShdw blurRad="114300">
              <a:prstClr val="black"/>
            </a:innerShdw>
          </a:effectLst>
        </p:spPr>
      </p:pic>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l="13954" t="38827" r="22656" b="6963"/>
          <a:stretch/>
        </p:blipFill>
        <p:spPr>
          <a:xfrm>
            <a:off x="4806280" y="3645024"/>
            <a:ext cx="4248473" cy="2562814"/>
          </a:xfrm>
          <a:prstGeom prst="rect">
            <a:avLst/>
          </a:prstGeom>
          <a:effectLst>
            <a:innerShdw blurRad="114300">
              <a:prstClr val="black"/>
            </a:innerShdw>
          </a:effectLst>
        </p:spPr>
      </p:pic>
    </p:spTree>
    <p:extLst>
      <p:ext uri="{BB962C8B-B14F-4D97-AF65-F5344CB8AC3E}">
        <p14:creationId xmlns:p14="http://schemas.microsoft.com/office/powerpoint/2010/main" val="41316541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059832" y="404664"/>
            <a:ext cx="2818144" cy="369332"/>
          </a:xfrm>
          <a:prstGeom prst="rect">
            <a:avLst/>
          </a:prstGeom>
        </p:spPr>
        <p:txBody>
          <a:bodyPr wrap="none">
            <a:spAutoFit/>
          </a:bodyPr>
          <a:lstStyle/>
          <a:p>
            <a:r>
              <a:rPr lang="es-MX" b="1" dirty="0"/>
              <a:t>RECORRIDO POR CANCHAS </a:t>
            </a:r>
            <a:endParaRPr lang="es-MX" dirty="0"/>
          </a:p>
        </p:txBody>
      </p:sp>
      <p:pic>
        <p:nvPicPr>
          <p:cNvPr id="18435" name="Picture 3" descr="C:\Users\Alonso\Pictures\FOTOS CECILIO\IMG_20200213_0909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492" y="1628800"/>
            <a:ext cx="7416824" cy="370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025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763688" y="188640"/>
            <a:ext cx="5472608" cy="369332"/>
          </a:xfrm>
          <a:prstGeom prst="rect">
            <a:avLst/>
          </a:prstGeom>
        </p:spPr>
        <p:txBody>
          <a:bodyPr wrap="square">
            <a:spAutoFit/>
          </a:bodyPr>
          <a:lstStyle/>
          <a:p>
            <a:r>
              <a:rPr lang="es-MX" b="1" dirty="0"/>
              <a:t>APOYO A MANIFESTACIÓN CONTRA HIDROELECTRICA</a:t>
            </a:r>
            <a:endParaRPr lang="es-MX" dirty="0"/>
          </a:p>
        </p:txBody>
      </p:sp>
      <p:pic>
        <p:nvPicPr>
          <p:cNvPr id="3074" name="Picture 2" descr="C:\Users\Alonso\Pictures\FOTOS CECILIO\IMG_20200224_094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3491880"/>
            <a:ext cx="5310336" cy="26551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lonso\Pictures\FOTOS CECILIO\IMG_20200224_0944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0808" y="557972"/>
            <a:ext cx="5417840" cy="270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943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88640"/>
            <a:ext cx="7128792" cy="369332"/>
          </a:xfrm>
          <a:prstGeom prst="rect">
            <a:avLst/>
          </a:prstGeom>
        </p:spPr>
        <p:txBody>
          <a:bodyPr wrap="square">
            <a:spAutoFit/>
          </a:bodyPr>
          <a:lstStyle/>
          <a:p>
            <a:r>
              <a:rPr lang="es-MX" b="1" dirty="0"/>
              <a:t>APOYO A MANIFESTACION POR LA  CONSERVACIÓN ESTERO EL SALADO</a:t>
            </a:r>
            <a:endParaRPr lang="es-MX" dirty="0"/>
          </a:p>
        </p:txBody>
      </p:sp>
      <p:pic>
        <p:nvPicPr>
          <p:cNvPr id="2050" name="Picture 2" descr="C:\Users\Alonso\Pictures\FOTOS CECILIO\IMG_20200223_1001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530453"/>
            <a:ext cx="5724128" cy="28620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lonso\Pictures\FOTOS CECILIO\IMG_20200223_manifestacion defendiendo el estero del salad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376" y="3644078"/>
            <a:ext cx="5616624"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418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43608" y="188640"/>
            <a:ext cx="6264696" cy="646331"/>
          </a:xfrm>
          <a:prstGeom prst="rect">
            <a:avLst/>
          </a:prstGeom>
        </p:spPr>
        <p:txBody>
          <a:bodyPr wrap="square">
            <a:spAutoFit/>
          </a:bodyPr>
          <a:lstStyle/>
          <a:p>
            <a:pPr algn="ctr"/>
            <a:r>
              <a:rPr lang="es-MX" b="1" dirty="0"/>
              <a:t>MARZO</a:t>
            </a:r>
            <a:endParaRPr lang="es-MX" dirty="0"/>
          </a:p>
          <a:p>
            <a:pPr algn="ctr"/>
            <a:r>
              <a:rPr lang="es-MX" b="1" dirty="0"/>
              <a:t>RECORRIDO A COLONIAS </a:t>
            </a:r>
            <a:endParaRPr lang="es-MX" dirty="0"/>
          </a:p>
        </p:txBody>
      </p:sp>
      <p:pic>
        <p:nvPicPr>
          <p:cNvPr id="4098" name="Picture 2" descr="C:\Users\Alonso\Pictures\FOTOS CECILIO\recorrid 04,03,20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678" y="834971"/>
            <a:ext cx="2938636" cy="587727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lonso\Pictures\FOTOS CECILIO\IMG_20200313_recorrido colonia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834971"/>
            <a:ext cx="2952328" cy="5904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7714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lonso\Pictures\FOTOS CECILIO\IMG_20191206_recorrido boca de tomatl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683229"/>
            <a:ext cx="8028384" cy="401419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002964" y="805354"/>
            <a:ext cx="2813527" cy="369332"/>
          </a:xfrm>
          <a:prstGeom prst="rect">
            <a:avLst/>
          </a:prstGeom>
          <a:noFill/>
        </p:spPr>
        <p:txBody>
          <a:bodyPr wrap="none" rtlCol="0">
            <a:spAutoFit/>
          </a:bodyPr>
          <a:lstStyle/>
          <a:p>
            <a:r>
              <a:rPr lang="es-MX" dirty="0" smtClean="0"/>
              <a:t>Recorrido Boca de </a:t>
            </a:r>
            <a:r>
              <a:rPr lang="es-MX" dirty="0" err="1" smtClean="0"/>
              <a:t>Tomatlán</a:t>
            </a:r>
            <a:endParaRPr lang="es-MX" dirty="0"/>
          </a:p>
        </p:txBody>
      </p:sp>
    </p:spTree>
    <p:extLst>
      <p:ext uri="{BB962C8B-B14F-4D97-AF65-F5344CB8AC3E}">
        <p14:creationId xmlns:p14="http://schemas.microsoft.com/office/powerpoint/2010/main" val="1408311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051720" y="54429"/>
            <a:ext cx="4572000" cy="646331"/>
          </a:xfrm>
          <a:prstGeom prst="rect">
            <a:avLst/>
          </a:prstGeom>
        </p:spPr>
        <p:txBody>
          <a:bodyPr>
            <a:spAutoFit/>
          </a:bodyPr>
          <a:lstStyle/>
          <a:p>
            <a:pPr algn="ctr"/>
            <a:r>
              <a:rPr lang="es-MX" b="1" dirty="0"/>
              <a:t>ABRIL</a:t>
            </a:r>
            <a:endParaRPr lang="es-MX" dirty="0"/>
          </a:p>
          <a:p>
            <a:pPr algn="ctr"/>
            <a:r>
              <a:rPr lang="es-MX" b="1" dirty="0"/>
              <a:t>APOYO CON DESPENSAS POR COVID</a:t>
            </a:r>
            <a:endParaRPr lang="es-MX" dirty="0"/>
          </a:p>
        </p:txBody>
      </p:sp>
      <p:pic>
        <p:nvPicPr>
          <p:cNvPr id="5122" name="Picture 2" descr="C:\Users\Alonso\Pictures\FOTOS CECILIO\433513fa-f1be-4ec7-9cb1-128b5b390af4 DESPEN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165" y="764704"/>
            <a:ext cx="4860032" cy="364502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lonso\Pictures\FOTOS CECILIO\b95396a5-2830-43b9-af34-af953e1325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8140" y="2591408"/>
            <a:ext cx="5340085" cy="40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48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lonso\Pictures\FOTOS CECILIO\IMG_20200317_1310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628800"/>
            <a:ext cx="8460432" cy="4230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812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83568" y="404664"/>
            <a:ext cx="7416824" cy="1200329"/>
          </a:xfrm>
          <a:prstGeom prst="rect">
            <a:avLst/>
          </a:prstGeom>
        </p:spPr>
        <p:txBody>
          <a:bodyPr wrap="square">
            <a:spAutoFit/>
          </a:bodyPr>
          <a:lstStyle/>
          <a:p>
            <a:r>
              <a:rPr lang="es-MX" b="1" dirty="0" smtClean="0"/>
              <a:t>02.- </a:t>
            </a:r>
            <a:r>
              <a:rPr lang="es-MX" b="1" dirty="0"/>
              <a:t>28 DE NOVIEMBRE DE 2019. SESION ORDINARIA</a:t>
            </a:r>
          </a:p>
          <a:p>
            <a:r>
              <a:rPr lang="es-MX" dirty="0"/>
              <a:t>TEMA: INFORME DE ACUERDO EDILICIO PARA LA CREACION DEL SISTEMA MUNICIPAL DE CONTROL E INSPECCIÓN DE PRODUCTOS CÁRNICOS PARA EL CONSUMO HUMANO</a:t>
            </a:r>
          </a:p>
        </p:txBody>
      </p:sp>
      <p:pic>
        <p:nvPicPr>
          <p:cNvPr id="11266" name="Picture 2" descr="C:\Users\Alonso\Pictures\FOTOS CECILIO\IMG_20191128_1311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816" y="1844824"/>
            <a:ext cx="7524328" cy="376216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807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27584" y="188640"/>
            <a:ext cx="7776864" cy="646331"/>
          </a:xfrm>
          <a:prstGeom prst="rect">
            <a:avLst/>
          </a:prstGeom>
        </p:spPr>
        <p:txBody>
          <a:bodyPr wrap="square">
            <a:spAutoFit/>
          </a:bodyPr>
          <a:lstStyle/>
          <a:p>
            <a:r>
              <a:rPr lang="es-MX" b="1" dirty="0" smtClean="0"/>
              <a:t>03.- REUNION CONSEJO FOMENTO AGROPECUARIO</a:t>
            </a:r>
            <a:r>
              <a:rPr lang="es-MX" dirty="0" smtClean="0"/>
              <a:t> EN EL EJIDO DE JORULLO CON COMISIONADOS DE DISTINTOS EJIDOS</a:t>
            </a:r>
            <a:endParaRPr lang="es-MX" dirty="0"/>
          </a:p>
        </p:txBody>
      </p:sp>
      <p:pic>
        <p:nvPicPr>
          <p:cNvPr id="10242" name="Picture 2" descr="C:\Users\Alonso\Downloads\WhatsApp Image 2020-11-27 at 12.20.35 PM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268760"/>
            <a:ext cx="7068277" cy="530120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843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88640"/>
            <a:ext cx="8712968" cy="923330"/>
          </a:xfrm>
          <a:prstGeom prst="rect">
            <a:avLst/>
          </a:prstGeom>
        </p:spPr>
        <p:txBody>
          <a:bodyPr wrap="square">
            <a:spAutoFit/>
          </a:bodyPr>
          <a:lstStyle/>
          <a:p>
            <a:r>
              <a:rPr lang="es-MX" dirty="0"/>
              <a:t> </a:t>
            </a:r>
            <a:r>
              <a:rPr lang="es-MX" b="1" dirty="0"/>
              <a:t>04.- 20 DE DICIEMBRE DE 2019. SESION ORDINARIA </a:t>
            </a:r>
            <a:r>
              <a:rPr lang="es-MX" dirty="0"/>
              <a:t>(se manda a mesa de trabajo acuerdo 179/2019 sean turnadas a las comisiones de reglamentos y puntos constitucionales, salud, ordenamiento territorial y desarrollo económico, gobernación y servicios públicos) </a:t>
            </a:r>
          </a:p>
        </p:txBody>
      </p:sp>
      <p:sp>
        <p:nvSpPr>
          <p:cNvPr id="3" name="2 Rectángulo"/>
          <p:cNvSpPr/>
          <p:nvPr/>
        </p:nvSpPr>
        <p:spPr>
          <a:xfrm>
            <a:off x="363301" y="1113795"/>
            <a:ext cx="8489405" cy="646331"/>
          </a:xfrm>
          <a:prstGeom prst="rect">
            <a:avLst/>
          </a:prstGeom>
        </p:spPr>
        <p:txBody>
          <a:bodyPr wrap="square">
            <a:spAutoFit/>
          </a:bodyPr>
          <a:lstStyle/>
          <a:p>
            <a:pPr algn="just"/>
            <a:r>
              <a:rPr lang="es-MX" dirty="0"/>
              <a:t>TEMA: ACUERDO EDILICIO PARA LA CREACION DEL SISTEMA MUNICIPAL  DE </a:t>
            </a:r>
            <a:r>
              <a:rPr lang="es-MX" dirty="0" smtClean="0"/>
              <a:t>RESGUARDO </a:t>
            </a:r>
            <a:r>
              <a:rPr lang="es-MX" dirty="0"/>
              <a:t>DE CONTROL E INSPECCION DE PRODUCTOS CARNICOS PARA EL CONSUMO HUMANO</a:t>
            </a:r>
          </a:p>
        </p:txBody>
      </p:sp>
      <p:pic>
        <p:nvPicPr>
          <p:cNvPr id="9218" name="Picture 2" descr="C:\Users\Alonso\Downloads\WhatsApp Image 2020-11-27 at 12.20.35 P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1946988"/>
            <a:ext cx="6768752" cy="437448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751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638431"/>
            <a:ext cx="8352928" cy="1477328"/>
          </a:xfrm>
          <a:prstGeom prst="rect">
            <a:avLst/>
          </a:prstGeom>
        </p:spPr>
        <p:txBody>
          <a:bodyPr wrap="square">
            <a:spAutoFit/>
          </a:bodyPr>
          <a:lstStyle/>
          <a:p>
            <a:r>
              <a:rPr lang="es-MX" dirty="0" smtClean="0"/>
              <a:t>TEMA</a:t>
            </a:r>
            <a:r>
              <a:rPr lang="es-MX" dirty="0"/>
              <a:t>: RESGUARDO</a:t>
            </a:r>
          </a:p>
          <a:p>
            <a:r>
              <a:rPr lang="es-MX" dirty="0"/>
              <a:t>MESA DE TRABAJO CON  COMISIONES: REGLAMENTOS Y PUNTOS CONSTITUCIONALES, ORDENAMIENTO TERRITORIAL, TURISMO Y DESARROLLO </a:t>
            </a:r>
            <a:r>
              <a:rPr lang="es-MX" dirty="0" smtClean="0"/>
              <a:t>ECONÓMICO</a:t>
            </a:r>
            <a:r>
              <a:rPr lang="es-MX" dirty="0"/>
              <a:t>, INSPECCION, SALUD, SERVICIOS PUBLICOS, HACIENDA, GOBERNACION Y </a:t>
            </a:r>
            <a:r>
              <a:rPr lang="es-MX" dirty="0" smtClean="0"/>
              <a:t>COMISIÓN </a:t>
            </a:r>
            <a:r>
              <a:rPr lang="es-MX" dirty="0"/>
              <a:t>EDILICIA PERMANENTE DE FOMENTO AGROPECUARIO, FORESTAL Y PESCA</a:t>
            </a:r>
          </a:p>
        </p:txBody>
      </p:sp>
      <p:sp>
        <p:nvSpPr>
          <p:cNvPr id="4" name="3 Rectángulo"/>
          <p:cNvSpPr/>
          <p:nvPr/>
        </p:nvSpPr>
        <p:spPr>
          <a:xfrm>
            <a:off x="2195736" y="260648"/>
            <a:ext cx="4044697" cy="369332"/>
          </a:xfrm>
          <a:prstGeom prst="rect">
            <a:avLst/>
          </a:prstGeom>
        </p:spPr>
        <p:txBody>
          <a:bodyPr wrap="none">
            <a:spAutoFit/>
          </a:bodyPr>
          <a:lstStyle/>
          <a:p>
            <a:r>
              <a:rPr lang="es-MX" b="1" dirty="0"/>
              <a:t>05.- 16 ENERO DE 2020. MESA TRABAJO </a:t>
            </a:r>
            <a:endParaRPr lang="es-MX" dirty="0"/>
          </a:p>
        </p:txBody>
      </p:sp>
      <p:pic>
        <p:nvPicPr>
          <p:cNvPr id="1028" name="Picture 4" descr="C:\Users\Alonso\Pictures\FOTOS CECILIO\IMG_20200116_1250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8929" y="2348880"/>
            <a:ext cx="7344816" cy="367240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07504" y="33554"/>
            <a:ext cx="8784976" cy="1754326"/>
          </a:xfrm>
          <a:prstGeom prst="rect">
            <a:avLst/>
          </a:prstGeom>
        </p:spPr>
        <p:txBody>
          <a:bodyPr wrap="square">
            <a:spAutoFit/>
          </a:bodyPr>
          <a:lstStyle/>
          <a:p>
            <a:r>
              <a:rPr lang="es-MX" b="1" dirty="0"/>
              <a:t>06.- 20 FEBRERO DE 2020. REUNION DEL CONSEJO MUNICIPAL PARA EL DESARROLLO RURAL SUSTENTABLE</a:t>
            </a:r>
            <a:r>
              <a:rPr lang="es-MX" dirty="0"/>
              <a:t>: INFORME DE TRABAJO CON MAQUINARIAS Y SU APROBACIÓN</a:t>
            </a:r>
          </a:p>
          <a:p>
            <a:r>
              <a:rPr lang="es-MX" dirty="0"/>
              <a:t>CONSISTENTE EN ENVÍO DE MAQUINARIAS AL EJIDO DE COLESIO, AL RANCHITO, PLAYA GRANDE, AL EJIDO DE IXTAPA  Y AL RANCHO CAPULINOSA,PARA REHABILITAR BRECHAS Y CAMINOS SACA COSECHAS, NIVELACION DE TERRENOS, Y PODA DE UNA PAROTA Y DERRIBO DE OTRA POR AFECTACION A </a:t>
            </a:r>
            <a:r>
              <a:rPr lang="es-MX" dirty="0" smtClean="0"/>
              <a:t>LÁPIDAS </a:t>
            </a:r>
            <a:r>
              <a:rPr lang="es-MX" dirty="0"/>
              <a:t>EN PANTEON DE SANTA CRUZ DE QUELITAN</a:t>
            </a:r>
          </a:p>
        </p:txBody>
      </p:sp>
      <p:pic>
        <p:nvPicPr>
          <p:cNvPr id="7170" name="Picture 2" descr="C:\Users\Alonso\Pictures\FOTOS CECILIO\IMG_20200220_reunion consejo de fomento agropecuari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071734"/>
            <a:ext cx="8064896" cy="4032448"/>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5722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1016</TotalTime>
  <Words>848</Words>
  <Application>Microsoft Office PowerPoint</Application>
  <PresentationFormat>Presentación en pantalla (4:3)</PresentationFormat>
  <Paragraphs>83</Paragraphs>
  <Slides>46</Slides>
  <Notes>0</Notes>
  <HiddenSlides>0</HiddenSlides>
  <MMClips>0</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JESUS ALONSO TOSCANO BERNAL</dc:creator>
  <cp:lastModifiedBy>JESUS ALONSO TOSCANO BERNAL</cp:lastModifiedBy>
  <cp:revision>64</cp:revision>
  <dcterms:created xsi:type="dcterms:W3CDTF">2020-11-23T21:37:49Z</dcterms:created>
  <dcterms:modified xsi:type="dcterms:W3CDTF">2021-03-10T15:08:07Z</dcterms:modified>
</cp:coreProperties>
</file>